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7" r:id="rId4"/>
  </p:sldMasterIdLst>
  <p:notesMasterIdLst>
    <p:notesMasterId r:id="rId9"/>
  </p:notesMasterIdLst>
  <p:handoutMasterIdLst>
    <p:handoutMasterId r:id="rId10"/>
  </p:handoutMasterIdLst>
  <p:sldIdLst>
    <p:sldId id="268" r:id="rId5"/>
    <p:sldId id="261" r:id="rId6"/>
    <p:sldId id="269" r:id="rId7"/>
    <p:sldId id="26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5" autoAdjust="0"/>
  </p:normalViewPr>
  <p:slideViewPr>
    <p:cSldViewPr snapToGrid="0" snapToObjects="1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32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5" csCatId="colorful" phldr="1"/>
      <dgm:spPr/>
      <dgm:t>
        <a:bodyPr/>
        <a:lstStyle/>
        <a:p>
          <a:endParaRPr lang="en-US"/>
        </a:p>
      </dgm:t>
    </dgm:pt>
    <dgm:pt modelId="{41CDB9B8-E81E-41E7-AE89-8F6EDFC88D92}">
      <dgm:prSet/>
      <dgm:spPr/>
      <dgm:t>
        <a:bodyPr anchor="ctr"/>
        <a:lstStyle/>
        <a:p>
          <a:pPr>
            <a:lnSpc>
              <a:spcPct val="100000"/>
            </a:lnSpc>
            <a:defRPr cap="all"/>
          </a:pPr>
          <a:r>
            <a:rPr lang="en-US" dirty="0"/>
            <a:t>Invite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D7D34C7-9466-4514-BF51-7396C17436B5}">
      <dgm:prSet/>
      <dgm:spPr/>
      <dgm:t>
        <a:bodyPr anchor="ctr"/>
        <a:lstStyle/>
        <a:p>
          <a:pPr>
            <a:lnSpc>
              <a:spcPct val="100000"/>
            </a:lnSpc>
            <a:defRPr cap="all"/>
          </a:pPr>
          <a:r>
            <a:rPr lang="en-US" dirty="0"/>
            <a:t>adorn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E185869-F0D4-43E2-B08A-2F3E83EE98F3}">
      <dgm:prSet/>
      <dgm:spPr/>
      <dgm:t>
        <a:bodyPr anchor="ctr"/>
        <a:lstStyle/>
        <a:p>
          <a:pPr>
            <a:lnSpc>
              <a:spcPct val="100000"/>
            </a:lnSpc>
            <a:defRPr cap="all"/>
          </a:pPr>
          <a:r>
            <a:rPr lang="en-US" dirty="0"/>
            <a:t>Dance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87B1B46A-CA1D-4445-8579-F40C78A1880B}" type="pres">
      <dgm:prSet presAssocID="{7B62DEA7-9DCD-4B2E-9DC5-BE121C266AFD}" presName="root" presStyleCnt="0">
        <dgm:presLayoutVars>
          <dgm:dir/>
          <dgm:resizeHandles val="exact"/>
        </dgm:presLayoutVars>
      </dgm:prSet>
      <dgm:spPr/>
    </dgm:pt>
    <dgm:pt modelId="{B78F77A9-D452-4F3F-ADF1-08124CDCB940}" type="pres">
      <dgm:prSet presAssocID="{41CDB9B8-E81E-41E7-AE89-8F6EDFC88D92}" presName="compNode" presStyleCnt="0"/>
      <dgm:spPr/>
    </dgm:pt>
    <dgm:pt modelId="{223CEBFB-B6C0-4518-9E76-B1250D3AEE20}" type="pres">
      <dgm:prSet presAssocID="{41CDB9B8-E81E-41E7-AE89-8F6EDFC88D92}" presName="iconBgRect" presStyleLbl="bgShp" presStyleIdx="0" presStyleCnt="3" custAng="8100000" custLinFactNeighborY="-8586"/>
      <dgm:spPr>
        <a:prstGeom prst="teardrop">
          <a:avLst/>
        </a:prstGeom>
      </dgm:spPr>
    </dgm:pt>
    <dgm:pt modelId="{CEC3BB2D-F9F1-4489-93C4-A156AC3849E7}" type="pres">
      <dgm:prSet presAssocID="{41CDB9B8-E81E-41E7-AE89-8F6EDFC88D92}" presName="iconRect" presStyleLbl="node1" presStyleIdx="0" presStyleCnt="3" custLinFactNeighborY="-22919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99D442A7-5D31-4CD1-A931-5F3D628718C8}" type="pres">
      <dgm:prSet presAssocID="{41CDB9B8-E81E-41E7-AE89-8F6EDFC88D92}" presName="spaceRect" presStyleCnt="0"/>
      <dgm:spPr/>
    </dgm:pt>
    <dgm:pt modelId="{7600CD1A-2D28-4054-8809-838E618A0595}" type="pres">
      <dgm:prSet presAssocID="{41CDB9B8-E81E-41E7-AE89-8F6EDFC88D92}" presName="textRect" presStyleLbl="revTx" presStyleIdx="0" presStyleCnt="3">
        <dgm:presLayoutVars>
          <dgm:chMax val="1"/>
          <dgm:chPref val="1"/>
        </dgm:presLayoutVars>
      </dgm:prSet>
      <dgm:spPr/>
    </dgm:pt>
    <dgm:pt modelId="{9D599636-89FD-41B5-970D-9F8617BA295C}" type="pres">
      <dgm:prSet presAssocID="{BA791450-8D1E-4A6F-B71D-2984D9E245C4}" presName="sibTrans" presStyleCnt="0"/>
      <dgm:spPr/>
    </dgm:pt>
    <dgm:pt modelId="{E765D845-767A-46E9-BD73-B0B0E82FE9B0}" type="pres">
      <dgm:prSet presAssocID="{4D7D34C7-9466-4514-BF51-7396C17436B5}" presName="compNode" presStyleCnt="0"/>
      <dgm:spPr/>
    </dgm:pt>
    <dgm:pt modelId="{F82A6E7C-4234-4816-9EB8-ED399009E25C}" type="pres">
      <dgm:prSet presAssocID="{4D7D34C7-9466-4514-BF51-7396C17436B5}" presName="iconBgRect" presStyleLbl="bgShp" presStyleIdx="1" presStyleCnt="3" custAng="8100000" custLinFactNeighborY="-8586"/>
      <dgm:spPr>
        <a:prstGeom prst="teardrop">
          <a:avLst/>
        </a:prstGeom>
      </dgm:spPr>
    </dgm:pt>
    <dgm:pt modelId="{8BA5F9BB-3E28-4026-A392-7F4C0A3085E2}" type="pres">
      <dgm:prSet presAssocID="{4D7D34C7-9466-4514-BF51-7396C17436B5}" presName="iconRect" presStyleLbl="node1" presStyleIdx="1" presStyleCnt="3" custLinFactNeighborX="-2010" custLinFactNeighborY="-947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er in pot"/>
        </a:ext>
      </dgm:extLst>
    </dgm:pt>
    <dgm:pt modelId="{DC8182C7-C8E0-4DAE-B344-FE508B06E860}" type="pres">
      <dgm:prSet presAssocID="{4D7D34C7-9466-4514-BF51-7396C17436B5}" presName="spaceRect" presStyleCnt="0"/>
      <dgm:spPr/>
    </dgm:pt>
    <dgm:pt modelId="{529F61D3-444E-4541-AC4F-326FDA9BEAF3}" type="pres">
      <dgm:prSet presAssocID="{4D7D34C7-9466-4514-BF51-7396C17436B5}" presName="textRect" presStyleLbl="revTx" presStyleIdx="1" presStyleCnt="3">
        <dgm:presLayoutVars>
          <dgm:chMax val="1"/>
          <dgm:chPref val="1"/>
        </dgm:presLayoutVars>
      </dgm:prSet>
      <dgm:spPr/>
    </dgm:pt>
    <dgm:pt modelId="{A999AABC-CAD9-4E1C-B78B-2BECA8D43C27}" type="pres">
      <dgm:prSet presAssocID="{483498F9-A0C2-4668-85AB-D8E6E254F73B}" presName="sibTrans" presStyleCnt="0"/>
      <dgm:spPr/>
    </dgm:pt>
    <dgm:pt modelId="{DB99A9BB-B1B8-433F-A4FA-6F31B826EE48}" type="pres">
      <dgm:prSet presAssocID="{8E185869-F0D4-43E2-B08A-2F3E83EE98F3}" presName="compNode" presStyleCnt="0"/>
      <dgm:spPr/>
    </dgm:pt>
    <dgm:pt modelId="{CA848760-99D5-488A-AFB3-9EA6BD946B87}" type="pres">
      <dgm:prSet presAssocID="{8E185869-F0D4-43E2-B08A-2F3E83EE98F3}" presName="iconBgRect" presStyleLbl="bgShp" presStyleIdx="2" presStyleCnt="3" custAng="8100000" custLinFactNeighborY="-8586"/>
      <dgm:spPr>
        <a:prstGeom prst="teardrop">
          <a:avLst/>
        </a:prstGeom>
      </dgm:spPr>
    </dgm:pt>
    <dgm:pt modelId="{FD5546ED-1D49-469E-BE29-17C87FAFD7C8}" type="pres">
      <dgm:prSet presAssocID="{8E185869-F0D4-43E2-B08A-2F3E83EE98F3}" presName="iconRect" presStyleLbl="node1" presStyleIdx="2" presStyleCnt="3" custLinFactNeighborX="-2106" custLinFactNeighborY="-7129"/>
      <dgm:spPr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mp"/>
        </a:ext>
      </dgm:extLst>
    </dgm:pt>
    <dgm:pt modelId="{408A0B1B-BC17-40DB-A76F-65541C3B4325}" type="pres">
      <dgm:prSet presAssocID="{8E185869-F0D4-43E2-B08A-2F3E83EE98F3}" presName="spaceRect" presStyleCnt="0"/>
      <dgm:spPr/>
    </dgm:pt>
    <dgm:pt modelId="{3360347C-5C69-4C15-9A6A-3E9A9E20C3DA}" type="pres">
      <dgm:prSet presAssocID="{8E185869-F0D4-43E2-B08A-2F3E83EE98F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F8CC9585-55E8-40A4-A809-29E25A9015CC}" type="presOf" srcId="{7B62DEA7-9DCD-4B2E-9DC5-BE121C266AFD}" destId="{87B1B46A-CA1D-4445-8579-F40C78A1880B}" srcOrd="0" destOrd="0" presId="urn:microsoft.com/office/officeart/2018/5/layout/IconCircleLabelList"/>
    <dgm:cxn modelId="{F7DB8392-31E3-477A-A254-EC2D4671CF89}" type="presOf" srcId="{8E185869-F0D4-43E2-B08A-2F3E83EE98F3}" destId="{3360347C-5C69-4C15-9A6A-3E9A9E20C3DA}" srcOrd="0" destOrd="0" presId="urn:microsoft.com/office/officeart/2018/5/layout/IconCircleLabelList"/>
    <dgm:cxn modelId="{12C7ECAA-870C-4BC5-B94F-86BC6BF51248}" type="presOf" srcId="{4D7D34C7-9466-4514-BF51-7396C17436B5}" destId="{529F61D3-444E-4541-AC4F-326FDA9BEAF3}" srcOrd="0" destOrd="0" presId="urn:microsoft.com/office/officeart/2018/5/layout/IconCircleLabelList"/>
    <dgm:cxn modelId="{A156FDB9-1268-44F0-AF36-D78B64A92BFB}" type="presOf" srcId="{41CDB9B8-E81E-41E7-AE89-8F6EDFC88D92}" destId="{7600CD1A-2D28-4054-8809-838E618A0595}" srcOrd="0" destOrd="0" presId="urn:microsoft.com/office/officeart/2018/5/layout/IconCircleLabelList"/>
    <dgm:cxn modelId="{43AF2DBA-4DDB-4A8A-8186-9FFE6DD0B5CB}" type="presParOf" srcId="{87B1B46A-CA1D-4445-8579-F40C78A1880B}" destId="{B78F77A9-D452-4F3F-ADF1-08124CDCB940}" srcOrd="0" destOrd="0" presId="urn:microsoft.com/office/officeart/2018/5/layout/IconCircleLabelList"/>
    <dgm:cxn modelId="{1AD31892-667A-493E-8809-A2C4F09B3F86}" type="presParOf" srcId="{B78F77A9-D452-4F3F-ADF1-08124CDCB940}" destId="{223CEBFB-B6C0-4518-9E76-B1250D3AEE20}" srcOrd="0" destOrd="0" presId="urn:microsoft.com/office/officeart/2018/5/layout/IconCircleLabelList"/>
    <dgm:cxn modelId="{71A91791-112A-4BF8-BB7F-AACC90BDEFE6}" type="presParOf" srcId="{B78F77A9-D452-4F3F-ADF1-08124CDCB940}" destId="{CEC3BB2D-F9F1-4489-93C4-A156AC3849E7}" srcOrd="1" destOrd="0" presId="urn:microsoft.com/office/officeart/2018/5/layout/IconCircleLabelList"/>
    <dgm:cxn modelId="{30FCF27E-9045-40F3-B697-8174D7A7BD5C}" type="presParOf" srcId="{B78F77A9-D452-4F3F-ADF1-08124CDCB940}" destId="{99D442A7-5D31-4CD1-A931-5F3D628718C8}" srcOrd="2" destOrd="0" presId="urn:microsoft.com/office/officeart/2018/5/layout/IconCircleLabelList"/>
    <dgm:cxn modelId="{3E1C49A9-1B11-4AD7-8CC2-2D9A75C848A1}" type="presParOf" srcId="{B78F77A9-D452-4F3F-ADF1-08124CDCB940}" destId="{7600CD1A-2D28-4054-8809-838E618A0595}" srcOrd="3" destOrd="0" presId="urn:microsoft.com/office/officeart/2018/5/layout/IconCircleLabelList"/>
    <dgm:cxn modelId="{D7FE0241-E462-4584-B272-1FC20419D8D5}" type="presParOf" srcId="{87B1B46A-CA1D-4445-8579-F40C78A1880B}" destId="{9D599636-89FD-41B5-970D-9F8617BA295C}" srcOrd="1" destOrd="0" presId="urn:microsoft.com/office/officeart/2018/5/layout/IconCircleLabelList"/>
    <dgm:cxn modelId="{CC2EF600-966E-4326-BBDA-7ED21DFE01EC}" type="presParOf" srcId="{87B1B46A-CA1D-4445-8579-F40C78A1880B}" destId="{E765D845-767A-46E9-BD73-B0B0E82FE9B0}" srcOrd="2" destOrd="0" presId="urn:microsoft.com/office/officeart/2018/5/layout/IconCircleLabelList"/>
    <dgm:cxn modelId="{2DB52372-902A-45C4-BAC3-93F60F12DCCE}" type="presParOf" srcId="{E765D845-767A-46E9-BD73-B0B0E82FE9B0}" destId="{F82A6E7C-4234-4816-9EB8-ED399009E25C}" srcOrd="0" destOrd="0" presId="urn:microsoft.com/office/officeart/2018/5/layout/IconCircleLabelList"/>
    <dgm:cxn modelId="{2DEA8D59-F7F8-47F9-83C8-D63B560B4B73}" type="presParOf" srcId="{E765D845-767A-46E9-BD73-B0B0E82FE9B0}" destId="{8BA5F9BB-3E28-4026-A392-7F4C0A3085E2}" srcOrd="1" destOrd="0" presId="urn:microsoft.com/office/officeart/2018/5/layout/IconCircleLabelList"/>
    <dgm:cxn modelId="{DDE28675-8F30-42EA-A376-5D42C60D8F44}" type="presParOf" srcId="{E765D845-767A-46E9-BD73-B0B0E82FE9B0}" destId="{DC8182C7-C8E0-4DAE-B344-FE508B06E860}" srcOrd="2" destOrd="0" presId="urn:microsoft.com/office/officeart/2018/5/layout/IconCircleLabelList"/>
    <dgm:cxn modelId="{00206667-C36F-4287-8D1F-E8676B86238A}" type="presParOf" srcId="{E765D845-767A-46E9-BD73-B0B0E82FE9B0}" destId="{529F61D3-444E-4541-AC4F-326FDA9BEAF3}" srcOrd="3" destOrd="0" presId="urn:microsoft.com/office/officeart/2018/5/layout/IconCircleLabelList"/>
    <dgm:cxn modelId="{D7ACB6EB-3E04-42C6-9DA9-35A737AC1D45}" type="presParOf" srcId="{87B1B46A-CA1D-4445-8579-F40C78A1880B}" destId="{A999AABC-CAD9-4E1C-B78B-2BECA8D43C27}" srcOrd="3" destOrd="0" presId="urn:microsoft.com/office/officeart/2018/5/layout/IconCircleLabelList"/>
    <dgm:cxn modelId="{842E3EF3-01DF-45A7-9922-BF124F6E2EF8}" type="presParOf" srcId="{87B1B46A-CA1D-4445-8579-F40C78A1880B}" destId="{DB99A9BB-B1B8-433F-A4FA-6F31B826EE48}" srcOrd="4" destOrd="0" presId="urn:microsoft.com/office/officeart/2018/5/layout/IconCircleLabelList"/>
    <dgm:cxn modelId="{542A1015-BE7D-43DA-B859-6EFF6D98A4B6}" type="presParOf" srcId="{DB99A9BB-B1B8-433F-A4FA-6F31B826EE48}" destId="{CA848760-99D5-488A-AFB3-9EA6BD946B87}" srcOrd="0" destOrd="0" presId="urn:microsoft.com/office/officeart/2018/5/layout/IconCircleLabelList"/>
    <dgm:cxn modelId="{2F6AA294-D666-4B10-9755-A3E5BC73EDA2}" type="presParOf" srcId="{DB99A9BB-B1B8-433F-A4FA-6F31B826EE48}" destId="{FD5546ED-1D49-469E-BE29-17C87FAFD7C8}" srcOrd="1" destOrd="0" presId="urn:microsoft.com/office/officeart/2018/5/layout/IconCircleLabelList"/>
    <dgm:cxn modelId="{F285DB80-D840-4A69-BAFD-E8CFA8E89E53}" type="presParOf" srcId="{DB99A9BB-B1B8-433F-A4FA-6F31B826EE48}" destId="{408A0B1B-BC17-40DB-A76F-65541C3B4325}" srcOrd="2" destOrd="0" presId="urn:microsoft.com/office/officeart/2018/5/layout/IconCircleLabelList"/>
    <dgm:cxn modelId="{60339241-C34B-4EC1-96C2-B6689E868C9C}" type="presParOf" srcId="{DB99A9BB-B1B8-433F-A4FA-6F31B826EE48}" destId="{3360347C-5C69-4C15-9A6A-3E9A9E20C3D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8/layout/LinedList" loCatId="cycle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 anchor="ctr"/>
        <a:lstStyle/>
        <a:p>
          <a:r>
            <a:rPr lang="en-US" b="0" dirty="0"/>
            <a:t>Food 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700"/>
        </a:p>
      </dgm:t>
    </dgm:pt>
    <dgm:pt modelId="{808B76D0-8EC7-469A-93AC-7A6017188A9D}" type="sibTrans" cxnId="{C5E94186-9CB6-4C42-92B3-C546CC53A7B9}">
      <dgm:prSet phldrT="1"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 anchor="ctr"/>
        <a:lstStyle/>
        <a:p>
          <a:r>
            <a:rPr lang="en-US" dirty="0"/>
            <a:t>Gifts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700"/>
        </a:p>
      </dgm:t>
    </dgm:pt>
    <dgm:pt modelId="{FEF1E80E-8A9E-4B0A-817C-2A4CFDCF3FB2}" type="sibTrans" cxnId="{0F866C41-EB5F-47BD-A2CD-A58671F15B67}">
      <dgm:prSet phldrT="2"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 anchor="ctr"/>
        <a:lstStyle/>
        <a:p>
          <a:r>
            <a:rPr lang="en-US" dirty="0"/>
            <a:t>Decorations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700"/>
        </a:p>
      </dgm:t>
    </dgm:pt>
    <dgm:pt modelId="{BFE0749E-E343-4A6F-BD09-2810EE6B4BD7}" type="sibTrans" cxnId="{4B40C8DC-6B57-4F5B-8440-7241C649700B}">
      <dgm:prSet phldrT="3"/>
      <dgm:spPr/>
      <dgm:t>
        <a:bodyPr/>
        <a:lstStyle/>
        <a:p>
          <a:endParaRPr lang="en-US"/>
        </a:p>
      </dgm:t>
    </dgm:pt>
    <dgm:pt modelId="{05CB8F5C-D395-AD40-BBD9-53369BE84640}" type="pres">
      <dgm:prSet presAssocID="{D4503D04-C97E-4622-AE07-D0307CB3B4CA}" presName="vert0" presStyleCnt="0">
        <dgm:presLayoutVars>
          <dgm:dir/>
          <dgm:animOne val="branch"/>
          <dgm:animLvl val="lvl"/>
        </dgm:presLayoutVars>
      </dgm:prSet>
      <dgm:spPr/>
    </dgm:pt>
    <dgm:pt modelId="{15F5B303-C42A-0F46-B1B4-9FC2C90E8F5B}" type="pres">
      <dgm:prSet presAssocID="{AAC263CB-8256-4B03-92FE-1622698FB3E9}" presName="thickLine" presStyleLbl="alignNode1" presStyleIdx="0" presStyleCnt="3"/>
      <dgm:spPr/>
    </dgm:pt>
    <dgm:pt modelId="{8991E26A-5377-6C4C-8ACE-EF7A7F0A5D91}" type="pres">
      <dgm:prSet presAssocID="{AAC263CB-8256-4B03-92FE-1622698FB3E9}" presName="horz1" presStyleCnt="0"/>
      <dgm:spPr/>
    </dgm:pt>
    <dgm:pt modelId="{ADE9C513-F9D6-7C40-9628-67B2B6D9AAB3}" type="pres">
      <dgm:prSet presAssocID="{AAC263CB-8256-4B03-92FE-1622698FB3E9}" presName="tx1" presStyleLbl="revTx" presStyleIdx="0" presStyleCnt="3"/>
      <dgm:spPr/>
    </dgm:pt>
    <dgm:pt modelId="{5EBEDC1B-DA6E-E346-9EA8-82F9E7C92E5D}" type="pres">
      <dgm:prSet presAssocID="{AAC263CB-8256-4B03-92FE-1622698FB3E9}" presName="vert1" presStyleCnt="0"/>
      <dgm:spPr/>
    </dgm:pt>
    <dgm:pt modelId="{B6682269-A845-6E41-9BE5-F15128675201}" type="pres">
      <dgm:prSet presAssocID="{4E8D2E69-0173-4BD3-B96A-7A9C5DD12B47}" presName="thickLine" presStyleLbl="alignNode1" presStyleIdx="1" presStyleCnt="3"/>
      <dgm:spPr/>
    </dgm:pt>
    <dgm:pt modelId="{B6250893-DD69-9641-83FE-37FE4BA6A95F}" type="pres">
      <dgm:prSet presAssocID="{4E8D2E69-0173-4BD3-B96A-7A9C5DD12B47}" presName="horz1" presStyleCnt="0"/>
      <dgm:spPr/>
    </dgm:pt>
    <dgm:pt modelId="{C98F729D-14CA-1448-A52F-24A02E051745}" type="pres">
      <dgm:prSet presAssocID="{4E8D2E69-0173-4BD3-B96A-7A9C5DD12B47}" presName="tx1" presStyleLbl="revTx" presStyleIdx="1" presStyleCnt="3"/>
      <dgm:spPr/>
    </dgm:pt>
    <dgm:pt modelId="{A5761775-219E-F647-B0FE-73507CBA0C1C}" type="pres">
      <dgm:prSet presAssocID="{4E8D2E69-0173-4BD3-B96A-7A9C5DD12B47}" presName="vert1" presStyleCnt="0"/>
      <dgm:spPr/>
    </dgm:pt>
    <dgm:pt modelId="{D1894A20-DB91-634C-8782-9C8A13103FF6}" type="pres">
      <dgm:prSet presAssocID="{93A6A030-ABAB-4EFA-B539-0FDB3E07C1EF}" presName="thickLine" presStyleLbl="alignNode1" presStyleIdx="2" presStyleCnt="3"/>
      <dgm:spPr/>
    </dgm:pt>
    <dgm:pt modelId="{853F3E66-3B0E-C841-98D5-6802A7A2E4A8}" type="pres">
      <dgm:prSet presAssocID="{93A6A030-ABAB-4EFA-B539-0FDB3E07C1EF}" presName="horz1" presStyleCnt="0"/>
      <dgm:spPr/>
    </dgm:pt>
    <dgm:pt modelId="{B705F7BA-757C-6549-9C73-2326015D6723}" type="pres">
      <dgm:prSet presAssocID="{93A6A030-ABAB-4EFA-B539-0FDB3E07C1EF}" presName="tx1" presStyleLbl="revTx" presStyleIdx="2" presStyleCnt="3"/>
      <dgm:spPr/>
    </dgm:pt>
    <dgm:pt modelId="{9AF48A18-E74E-3E43-BCF5-5CD009AF2410}" type="pres">
      <dgm:prSet presAssocID="{93A6A030-ABAB-4EFA-B539-0FDB3E07C1EF}" presName="vert1" presStyleCnt="0"/>
      <dgm:spPr/>
    </dgm:pt>
  </dgm:ptLst>
  <dgm:cxnLst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B961F658-1A01-419D-8829-C19CF33B683E}" type="presOf" srcId="{D4503D04-C97E-4622-AE07-D0307CB3B4CA}" destId="{05CB8F5C-D395-AD40-BBD9-53369BE84640}" srcOrd="0" destOrd="0" presId="urn:microsoft.com/office/officeart/2008/layout/Line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1C480D9B-BFFF-487A-A296-1909F8771784}" type="presOf" srcId="{93A6A030-ABAB-4EFA-B539-0FDB3E07C1EF}" destId="{B705F7BA-757C-6549-9C73-2326015D6723}" srcOrd="0" destOrd="0" presId="urn:microsoft.com/office/officeart/2008/layout/LinedList"/>
    <dgm:cxn modelId="{6B5095C9-0410-4AA3-B27B-9F5461D584A9}" type="presOf" srcId="{AAC263CB-8256-4B03-92FE-1622698FB3E9}" destId="{ADE9C513-F9D6-7C40-9628-67B2B6D9AAB3}" srcOrd="0" destOrd="0" presId="urn:microsoft.com/office/officeart/2008/layout/LinedList"/>
    <dgm:cxn modelId="{5DCD85D4-C9AC-4FF9-8CF7-75A1DB339DF0}" type="presOf" srcId="{4E8D2E69-0173-4BD3-B96A-7A9C5DD12B47}" destId="{C98F729D-14CA-1448-A52F-24A02E051745}" srcOrd="0" destOrd="0" presId="urn:microsoft.com/office/officeart/2008/layout/Line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305B609F-F4D4-467A-8D6C-0CE8327B5064}" type="presParOf" srcId="{05CB8F5C-D395-AD40-BBD9-53369BE84640}" destId="{15F5B303-C42A-0F46-B1B4-9FC2C90E8F5B}" srcOrd="0" destOrd="0" presId="urn:microsoft.com/office/officeart/2008/layout/LinedList"/>
    <dgm:cxn modelId="{1FF3B57A-B3B2-47B4-BF99-6BF3AE14355A}" type="presParOf" srcId="{05CB8F5C-D395-AD40-BBD9-53369BE84640}" destId="{8991E26A-5377-6C4C-8ACE-EF7A7F0A5D91}" srcOrd="1" destOrd="0" presId="urn:microsoft.com/office/officeart/2008/layout/LinedList"/>
    <dgm:cxn modelId="{CD6252FF-5568-41D9-9B28-4FA46E8379E2}" type="presParOf" srcId="{8991E26A-5377-6C4C-8ACE-EF7A7F0A5D91}" destId="{ADE9C513-F9D6-7C40-9628-67B2B6D9AAB3}" srcOrd="0" destOrd="0" presId="urn:microsoft.com/office/officeart/2008/layout/LinedList"/>
    <dgm:cxn modelId="{0C3480C7-7EF3-4C7D-9287-C263F3299DD2}" type="presParOf" srcId="{8991E26A-5377-6C4C-8ACE-EF7A7F0A5D91}" destId="{5EBEDC1B-DA6E-E346-9EA8-82F9E7C92E5D}" srcOrd="1" destOrd="0" presId="urn:microsoft.com/office/officeart/2008/layout/LinedList"/>
    <dgm:cxn modelId="{3F16D9FD-91FC-4C5A-990C-0E6B40BC39BE}" type="presParOf" srcId="{05CB8F5C-D395-AD40-BBD9-53369BE84640}" destId="{B6682269-A845-6E41-9BE5-F15128675201}" srcOrd="2" destOrd="0" presId="urn:microsoft.com/office/officeart/2008/layout/LinedList"/>
    <dgm:cxn modelId="{93551DAF-37A9-4B0F-88D7-C532A565C645}" type="presParOf" srcId="{05CB8F5C-D395-AD40-BBD9-53369BE84640}" destId="{B6250893-DD69-9641-83FE-37FE4BA6A95F}" srcOrd="3" destOrd="0" presId="urn:microsoft.com/office/officeart/2008/layout/LinedList"/>
    <dgm:cxn modelId="{43B49782-15C2-457E-B349-A76A5BAAE1D0}" type="presParOf" srcId="{B6250893-DD69-9641-83FE-37FE4BA6A95F}" destId="{C98F729D-14CA-1448-A52F-24A02E051745}" srcOrd="0" destOrd="0" presId="urn:microsoft.com/office/officeart/2008/layout/LinedList"/>
    <dgm:cxn modelId="{13E09BE0-0395-431C-8941-FB9DA6C3A9C0}" type="presParOf" srcId="{B6250893-DD69-9641-83FE-37FE4BA6A95F}" destId="{A5761775-219E-F647-B0FE-73507CBA0C1C}" srcOrd="1" destOrd="0" presId="urn:microsoft.com/office/officeart/2008/layout/LinedList"/>
    <dgm:cxn modelId="{7C47D258-CADF-4379-ACB0-53035ABF9896}" type="presParOf" srcId="{05CB8F5C-D395-AD40-BBD9-53369BE84640}" destId="{D1894A20-DB91-634C-8782-9C8A13103FF6}" srcOrd="4" destOrd="0" presId="urn:microsoft.com/office/officeart/2008/layout/LinedList"/>
    <dgm:cxn modelId="{52191ABC-F4E2-49BC-8DF8-7052F5A8B576}" type="presParOf" srcId="{05CB8F5C-D395-AD40-BBD9-53369BE84640}" destId="{853F3E66-3B0E-C841-98D5-6802A7A2E4A8}" srcOrd="5" destOrd="0" presId="urn:microsoft.com/office/officeart/2008/layout/LinedList"/>
    <dgm:cxn modelId="{380DD7A1-93C9-4F55-AC16-9C70BD97C3A4}" type="presParOf" srcId="{853F3E66-3B0E-C841-98D5-6802A7A2E4A8}" destId="{B705F7BA-757C-6549-9C73-2326015D6723}" srcOrd="0" destOrd="0" presId="urn:microsoft.com/office/officeart/2008/layout/LinedList"/>
    <dgm:cxn modelId="{C1A29389-0FA5-45C7-9310-044A512177EB}" type="presParOf" srcId="{853F3E66-3B0E-C841-98D5-6802A7A2E4A8}" destId="{9AF48A18-E74E-3E43-BCF5-5CD009AF2410}" srcOrd="1" destOrd="0" presId="urn:microsoft.com/office/officeart/2008/layout/LinedList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3CEBFB-B6C0-4518-9E76-B1250D3AEE20}">
      <dsp:nvSpPr>
        <dsp:cNvPr id="0" name=""/>
        <dsp:cNvSpPr/>
      </dsp:nvSpPr>
      <dsp:spPr>
        <a:xfrm rot="8100000">
          <a:off x="544950" y="333159"/>
          <a:ext cx="1612687" cy="1612687"/>
        </a:xfrm>
        <a:prstGeom prst="teardrop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EC3BB2D-F9F1-4489-93C4-A156AC3849E7}">
      <dsp:nvSpPr>
        <dsp:cNvPr id="0" name=""/>
        <dsp:cNvSpPr/>
      </dsp:nvSpPr>
      <dsp:spPr>
        <a:xfrm>
          <a:off x="888637" y="603240"/>
          <a:ext cx="925312" cy="925312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00CD1A-2D28-4054-8809-838E618A0595}">
      <dsp:nvSpPr>
        <dsp:cNvPr id="0" name=""/>
        <dsp:cNvSpPr/>
      </dsp:nvSpPr>
      <dsp:spPr>
        <a:xfrm>
          <a:off x="29418" y="2586625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Invite</a:t>
          </a:r>
        </a:p>
      </dsp:txBody>
      <dsp:txXfrm>
        <a:off x="29418" y="2586625"/>
        <a:ext cx="2643750" cy="720000"/>
      </dsp:txXfrm>
    </dsp:sp>
    <dsp:sp modelId="{F82A6E7C-4234-4816-9EB8-ED399009E25C}">
      <dsp:nvSpPr>
        <dsp:cNvPr id="0" name=""/>
        <dsp:cNvSpPr/>
      </dsp:nvSpPr>
      <dsp:spPr>
        <a:xfrm rot="8100000">
          <a:off x="3651356" y="333159"/>
          <a:ext cx="1612687" cy="1612687"/>
        </a:xfrm>
        <a:prstGeom prst="teardrop">
          <a:avLst/>
        </a:prstGeom>
        <a:solidFill>
          <a:schemeClr val="accent5">
            <a:hueOff val="2019641"/>
            <a:satOff val="6027"/>
            <a:lumOff val="784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BA5F9BB-3E28-4026-A392-7F4C0A3085E2}">
      <dsp:nvSpPr>
        <dsp:cNvPr id="0" name=""/>
        <dsp:cNvSpPr/>
      </dsp:nvSpPr>
      <dsp:spPr>
        <a:xfrm>
          <a:off x="3976444" y="727611"/>
          <a:ext cx="925312" cy="925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29F61D3-444E-4541-AC4F-326FDA9BEAF3}">
      <dsp:nvSpPr>
        <dsp:cNvPr id="0" name=""/>
        <dsp:cNvSpPr/>
      </dsp:nvSpPr>
      <dsp:spPr>
        <a:xfrm>
          <a:off x="3135825" y="2586625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adorn</a:t>
          </a:r>
        </a:p>
      </dsp:txBody>
      <dsp:txXfrm>
        <a:off x="3135825" y="2586625"/>
        <a:ext cx="2643750" cy="720000"/>
      </dsp:txXfrm>
    </dsp:sp>
    <dsp:sp modelId="{CA848760-99D5-488A-AFB3-9EA6BD946B87}">
      <dsp:nvSpPr>
        <dsp:cNvPr id="0" name=""/>
        <dsp:cNvSpPr/>
      </dsp:nvSpPr>
      <dsp:spPr>
        <a:xfrm rot="8100000">
          <a:off x="6757762" y="333159"/>
          <a:ext cx="1612687" cy="1612687"/>
        </a:xfrm>
        <a:prstGeom prst="teardrop">
          <a:avLst/>
        </a:prstGeom>
        <a:solidFill>
          <a:schemeClr val="accent5">
            <a:hueOff val="4039281"/>
            <a:satOff val="12053"/>
            <a:lumOff val="1568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D5546ED-1D49-469E-BE29-17C87FAFD7C8}">
      <dsp:nvSpPr>
        <dsp:cNvPr id="0" name=""/>
        <dsp:cNvSpPr/>
      </dsp:nvSpPr>
      <dsp:spPr>
        <a:xfrm>
          <a:off x="7081962" y="749346"/>
          <a:ext cx="925312" cy="925312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60347C-5C69-4C15-9A6A-3E9A9E20C3DA}">
      <dsp:nvSpPr>
        <dsp:cNvPr id="0" name=""/>
        <dsp:cNvSpPr/>
      </dsp:nvSpPr>
      <dsp:spPr>
        <a:xfrm>
          <a:off x="6242231" y="2586625"/>
          <a:ext cx="264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Dance</a:t>
          </a:r>
        </a:p>
      </dsp:txBody>
      <dsp:txXfrm>
        <a:off x="6242231" y="2586625"/>
        <a:ext cx="26437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5B303-C42A-0F46-B1B4-9FC2C90E8F5B}">
      <dsp:nvSpPr>
        <dsp:cNvPr id="0" name=""/>
        <dsp:cNvSpPr/>
      </dsp:nvSpPr>
      <dsp:spPr>
        <a:xfrm>
          <a:off x="0" y="1844"/>
          <a:ext cx="483325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DE9C513-F9D6-7C40-9628-67B2B6D9AAB3}">
      <dsp:nvSpPr>
        <dsp:cNvPr id="0" name=""/>
        <dsp:cNvSpPr/>
      </dsp:nvSpPr>
      <dsp:spPr>
        <a:xfrm>
          <a:off x="0" y="1844"/>
          <a:ext cx="4833256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b="0" kern="1200" dirty="0"/>
            <a:t>Food </a:t>
          </a:r>
        </a:p>
      </dsp:txBody>
      <dsp:txXfrm>
        <a:off x="0" y="1844"/>
        <a:ext cx="4833256" cy="1258186"/>
      </dsp:txXfrm>
    </dsp:sp>
    <dsp:sp modelId="{B6682269-A845-6E41-9BE5-F15128675201}">
      <dsp:nvSpPr>
        <dsp:cNvPr id="0" name=""/>
        <dsp:cNvSpPr/>
      </dsp:nvSpPr>
      <dsp:spPr>
        <a:xfrm>
          <a:off x="0" y="1260031"/>
          <a:ext cx="4833256" cy="0"/>
        </a:xfrm>
        <a:prstGeom prst="line">
          <a:avLst/>
        </a:prstGeom>
        <a:solidFill>
          <a:schemeClr val="accent2">
            <a:hueOff val="-3825240"/>
            <a:satOff val="-5640"/>
            <a:lumOff val="-392"/>
            <a:alphaOff val="0"/>
          </a:schemeClr>
        </a:solidFill>
        <a:ln w="9525" cap="rnd" cmpd="sng" algn="ctr">
          <a:solidFill>
            <a:schemeClr val="accent2">
              <a:hueOff val="-3825240"/>
              <a:satOff val="-5640"/>
              <a:lumOff val="-39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98F729D-14CA-1448-A52F-24A02E051745}">
      <dsp:nvSpPr>
        <dsp:cNvPr id="0" name=""/>
        <dsp:cNvSpPr/>
      </dsp:nvSpPr>
      <dsp:spPr>
        <a:xfrm>
          <a:off x="0" y="1260031"/>
          <a:ext cx="4833256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 dirty="0"/>
            <a:t>Gifts</a:t>
          </a:r>
        </a:p>
      </dsp:txBody>
      <dsp:txXfrm>
        <a:off x="0" y="1260031"/>
        <a:ext cx="4833256" cy="1258186"/>
      </dsp:txXfrm>
    </dsp:sp>
    <dsp:sp modelId="{D1894A20-DB91-634C-8782-9C8A13103FF6}">
      <dsp:nvSpPr>
        <dsp:cNvPr id="0" name=""/>
        <dsp:cNvSpPr/>
      </dsp:nvSpPr>
      <dsp:spPr>
        <a:xfrm>
          <a:off x="0" y="2518218"/>
          <a:ext cx="4833256" cy="0"/>
        </a:xfrm>
        <a:prstGeom prst="line">
          <a:avLst/>
        </a:prstGeom>
        <a:solidFill>
          <a:schemeClr val="accent2">
            <a:hueOff val="-7650481"/>
            <a:satOff val="-11280"/>
            <a:lumOff val="-785"/>
            <a:alphaOff val="0"/>
          </a:schemeClr>
        </a:solidFill>
        <a:ln w="9525" cap="rnd" cmpd="sng" algn="ctr">
          <a:solidFill>
            <a:schemeClr val="accent2">
              <a:hueOff val="-7650481"/>
              <a:satOff val="-11280"/>
              <a:lumOff val="-78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705F7BA-757C-6549-9C73-2326015D6723}">
      <dsp:nvSpPr>
        <dsp:cNvPr id="0" name=""/>
        <dsp:cNvSpPr/>
      </dsp:nvSpPr>
      <dsp:spPr>
        <a:xfrm>
          <a:off x="0" y="2518218"/>
          <a:ext cx="4833256" cy="12581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marL="0" lvl="0" indent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800" kern="1200" dirty="0"/>
            <a:t>Decorations</a:t>
          </a:r>
        </a:p>
      </dsp:txBody>
      <dsp:txXfrm>
        <a:off x="0" y="2518218"/>
        <a:ext cx="4833256" cy="1258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0BB816-636F-4C40-9EC7-A3BA365B89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E0D02-F780-4697-9A30-3F10F4D67C8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9885C-64C6-4202-8B65-38170DBD673D}" type="datetimeFigureOut">
              <a:rPr lang="en-US" smtClean="0"/>
              <a:t>9/10/2022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C7536-00AB-4C14-90D3-7D88603F2A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DBC111-E561-48D6-9DB3-85F8BE552B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A4D1-BF1D-4260-B442-EBD7859EC5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460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49326-15A5-4041-B3F6-1CB1FE840753}" type="datetimeFigureOut">
              <a:rPr lang="en-US" smtClean="0"/>
              <a:t>9/10/2022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39BA2-F127-4DB1-B8FD-D5A70CC3E0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405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49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83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832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D39BA2-F127-4DB1-B8FD-D5A70CC3E01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59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7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892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59609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75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0453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380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218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3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31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39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651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2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232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9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066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43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5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9.jp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11.jpg"/><Relationship Id="rId10" Type="http://schemas.microsoft.com/office/2007/relationships/diagramDrawing" Target="../diagrams/drawing2.xml"/><Relationship Id="rId4" Type="http://schemas.openxmlformats.org/officeDocument/2006/relationships/image" Target="../media/image10.jpg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/>
              <a:t>Event Design</a:t>
            </a:r>
            <a:endParaRPr lang="en-US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F05262DB-6398-4AF9-96A3-041CFB112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12941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9D17E3F-9160-4D16-8F1D-F8FE94E2A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pic>
        <p:nvPicPr>
          <p:cNvPr id="13" name="Picture 12" descr="light spots">
            <a:extLst>
              <a:ext uri="{FF2B5EF4-FFF2-40B4-BE49-F238E27FC236}">
                <a16:creationId xmlns:a16="http://schemas.microsoft.com/office/drawing/2014/main" id="{91359E98-53EA-154C-9838-95AAA23C9E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Party Planning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3DBB853-C277-42C7-80D0-110A8842E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D2CA353-4AC3-432A-8704-A618563EE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1685CFF-C2D8-4119-9CDA-504914853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119C20C9-05B5-4384-9F4E-B4B8FA299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78ACAA7-E69F-43D4-919F-59DCA6482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5">
              <a:extLst>
                <a:ext uri="{FF2B5EF4-FFF2-40B4-BE49-F238E27FC236}">
                  <a16:creationId xmlns:a16="http://schemas.microsoft.com/office/drawing/2014/main" id="{96704AC3-E553-4428-AD42-796DD344A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3144CE2D-2D9E-4E16-92AA-F685E4549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7">
              <a:extLst>
                <a:ext uri="{FF2B5EF4-FFF2-40B4-BE49-F238E27FC236}">
                  <a16:creationId xmlns:a16="http://schemas.microsoft.com/office/drawing/2014/main" id="{CD4C0C99-C139-4838-92A2-2C05514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6D356AA9-ECE0-4E40-A277-44AC6EF765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19">
              <a:extLst>
                <a:ext uri="{FF2B5EF4-FFF2-40B4-BE49-F238E27FC236}">
                  <a16:creationId xmlns:a16="http://schemas.microsoft.com/office/drawing/2014/main" id="{5A9C3CFE-942C-43DB-9652-8B264755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20">
              <a:extLst>
                <a:ext uri="{FF2B5EF4-FFF2-40B4-BE49-F238E27FC236}">
                  <a16:creationId xmlns:a16="http://schemas.microsoft.com/office/drawing/2014/main" id="{F3DDB2C0-7B2C-4BA5-8ECA-46327467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21">
              <a:extLst>
                <a:ext uri="{FF2B5EF4-FFF2-40B4-BE49-F238E27FC236}">
                  <a16:creationId xmlns:a16="http://schemas.microsoft.com/office/drawing/2014/main" id="{CCB346B3-FD72-422B-9688-F54E77399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22">
              <a:extLst>
                <a:ext uri="{FF2B5EF4-FFF2-40B4-BE49-F238E27FC236}">
                  <a16:creationId xmlns:a16="http://schemas.microsoft.com/office/drawing/2014/main" id="{A5E738B1-537A-48F5-B99B-72BF4EA8B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5CAAAF8-C872-447C-BCD0-F5CD3016C5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3CD192F9-4898-4362-B1A2-3DDAA546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25658BAB-0A60-4CAE-B735-5297A284A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B176DB7C-2C45-4E08-956B-5D2E339C7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671B014E-7E67-4978-A9AB-7C6E2F99F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193156F8-3B15-4064-8C4B-F21ED4F37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96B721A4-876F-43D1-B231-585A55B38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33">
              <a:extLst>
                <a:ext uri="{FF2B5EF4-FFF2-40B4-BE49-F238E27FC236}">
                  <a16:creationId xmlns:a16="http://schemas.microsoft.com/office/drawing/2014/main" id="{3D9AB238-BB7F-4D15-83B0-BD6CA92CC7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85F91E03-6B79-4561-AADA-9D9EE5194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A2B05A7B-02BB-4384-AB3F-6300769C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10C0CEA7-547A-4AB3-99B0-971B1E98A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643A7C23-A309-4BDC-AC90-7E150B0A7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CDFCEA60-6323-4E47-A467-83E3D32C0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42D62A3B-08B7-4F45-B0BC-A23B2CC9C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5" name="Freeform 11">
            <a:extLst>
              <a:ext uri="{FF2B5EF4-FFF2-40B4-BE49-F238E27FC236}">
                <a16:creationId xmlns:a16="http://schemas.microsoft.com/office/drawing/2014/main" id="{7527CAFC-17AC-48FE-AB33-811D38361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62" name="Content Placeholder 2" descr="Icon SmartArt Graphic">
            <a:extLst>
              <a:ext uri="{FF2B5EF4-FFF2-40B4-BE49-F238E27FC236}">
                <a16:creationId xmlns:a16="http://schemas.microsoft.com/office/drawing/2014/main" id="{4F2B137F-C2B7-49C4-9A78-29FD71A009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512983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36557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lowers">
            <a:extLst>
              <a:ext uri="{FF2B5EF4-FFF2-40B4-BE49-F238E27FC236}">
                <a16:creationId xmlns:a16="http://schemas.microsoft.com/office/drawing/2014/main" id="{BCA9472B-BE73-494A-9A61-CF6F6D4EF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4" b="-1356"/>
          <a:stretch/>
        </p:blipFill>
        <p:spPr>
          <a:xfrm>
            <a:off x="8523931" y="4639896"/>
            <a:ext cx="3668069" cy="2254042"/>
          </a:xfrm>
          <a:prstGeom prst="rect">
            <a:avLst/>
          </a:prstGeom>
        </p:spPr>
      </p:pic>
      <p:pic>
        <p:nvPicPr>
          <p:cNvPr id="8" name="Picture 7" descr="gift">
            <a:extLst>
              <a:ext uri="{FF2B5EF4-FFF2-40B4-BE49-F238E27FC236}">
                <a16:creationId xmlns:a16="http://schemas.microsoft.com/office/drawing/2014/main" id="{0CE71C86-5256-F346-852E-D64FDD48D5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5726"/>
          <a:stretch/>
        </p:blipFill>
        <p:spPr>
          <a:xfrm>
            <a:off x="8523929" y="2272021"/>
            <a:ext cx="3668071" cy="23586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D27FA4-E917-1A4B-90B7-6F7401ABD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1106" b="16016"/>
          <a:stretch/>
        </p:blipFill>
        <p:spPr>
          <a:xfrm>
            <a:off x="8523927" y="8803"/>
            <a:ext cx="3668072" cy="22632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Party Committees</a:t>
            </a:r>
          </a:p>
        </p:txBody>
      </p:sp>
      <p:graphicFrame>
        <p:nvGraphicFramePr>
          <p:cNvPr id="5" name="Content Placeholder 2" descr="Icon List SmartArt graphic">
            <a:extLst>
              <a:ext uri="{FF2B5EF4-FFF2-40B4-BE49-F238E27FC236}">
                <a16:creationId xmlns:a16="http://schemas.microsoft.com/office/drawing/2014/main" id="{7201ED44-E43F-0F4D-9EE4-135AC6924F3C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5667953"/>
              </p:ext>
            </p:extLst>
          </p:nvPr>
        </p:nvGraphicFramePr>
        <p:xfrm>
          <a:off x="2724539" y="2133600"/>
          <a:ext cx="4833257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496850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71000">
              <a:schemeClr val="accent3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2CC0B-D5F1-40B8-9CC6-4A36850B6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1A23FE0C-9A67-334E-9B7F-83AA9CF636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D75439-C766-134A-A0D0-BE002D8B0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 dirty="0"/>
              <a:t>someone@example.com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1C6CE6-1810-44ED-A6D7-3FF53040A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1F6D8BFE-D0D0-4BAE-9D5A-701DE7D3C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53F86D30-CEDB-4D96-AF73-AA3CD5A43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F5187540-C4C8-410C-A395-69FCB1C8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75BD6E4A-797C-451B-B08F-D99C1A9D1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0D241082-BAFA-462E-827B-5814B020F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920CCBD-116D-450B-9608-99F05F7D7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A57CD3DE-CEAF-4BD4-A5EF-24B3E622BB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4EC3258C-366B-4629-A7D3-5173D3637D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D444D63A-CE2B-4ACD-BA0E-4ADECAD86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7A504DF6-187A-4A54-96E8-3F3F28AAA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FE04C6F5-6DC5-4C7E-9278-9BE624FC78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94A02D9B-E6A9-4D6A-9D2A-D81C76802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78034A6-3565-46AA-9E73-1C954666A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30"/>
            <a:ext cx="2356675" cy="6853284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04947AA2-A772-42CB-9CEC-065095D3DC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83C52D84-DEC1-4E16-972E-8EEA5D522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2036A28D-EF09-41F7-906F-CF4053615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EE8D92C7-C907-4120-95E3-80E3DC85BB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BBCEAAB8-CD22-41D7-B330-702682A27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6BBC1FEE-3D72-492B-8D8A-BE1A55076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C28C6E5C-C393-435C-96A1-AA2859BDC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2C2C991F-AC51-4DF5-B8DD-19B08C1CB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9C916B5F-285D-4F5A-9085-6781753AF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0375DD5F-9D17-4873-B697-3D44A5EBE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A159BBC7-6A8B-4612-94A8-56323452C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177C901C-F8DE-4C99-95C8-F8CA1B84F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1D655F2-6D15-4265-ADEE-EF0075C1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2" name="Freeform 69">
            <a:extLst>
              <a:ext uri="{FF2B5EF4-FFF2-40B4-BE49-F238E27FC236}">
                <a16:creationId xmlns:a16="http://schemas.microsoft.com/office/drawing/2014/main" id="{3248A930-1A6E-4EFB-8213-D1AC735BE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6373993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42C7EEC-86F6-4CA7-805C-CB656E6A63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664C2C-082A-4164-A0C5-E616AB2AD5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6C8EDA9-70CE-4A62-99FE-71B395D1BB0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 design</Template>
  <TotalTime>0</TotalTime>
  <Words>23</Words>
  <Application>Microsoft Office PowerPoint</Application>
  <PresentationFormat>Widescreen</PresentationFormat>
  <Paragraphs>15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Wingdings 3</vt:lpstr>
      <vt:lpstr>Wisp</vt:lpstr>
      <vt:lpstr>Event Design</vt:lpstr>
      <vt:lpstr>Party Planning</vt:lpstr>
      <vt:lpstr>Party Committees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Design</dc:title>
  <dc:creator>nagendra g</dc:creator>
  <cp:lastModifiedBy>nagendra g</cp:lastModifiedBy>
  <cp:revision>1</cp:revision>
  <dcterms:created xsi:type="dcterms:W3CDTF">2022-09-10T13:25:02Z</dcterms:created>
  <dcterms:modified xsi:type="dcterms:W3CDTF">2022-09-10T13:25:20Z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